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7102475" cy="9037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attrocento Sans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55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677800"/>
            <a:ext cx="4735200" cy="338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25" y="4292850"/>
            <a:ext cx="5681975" cy="40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710225" y="4292850"/>
            <a:ext cx="5681975" cy="4066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677863"/>
            <a:ext cx="43862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710225" y="4292850"/>
            <a:ext cx="5681975" cy="4066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677863"/>
            <a:ext cx="43862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21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281321" y="749264"/>
            <a:ext cx="494243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2119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marL="914400" lvl="1" indent="-42418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marL="1371600" lvl="2" indent="-396239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marL="1828800" lvl="3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60773" y="504921"/>
            <a:ext cx="9152877" cy="6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gradFill>
            <a:gsLst>
              <a:gs pos="0">
                <a:srgbClr val="851D00"/>
              </a:gs>
              <a:gs pos="50000">
                <a:srgbClr val="C12A00"/>
              </a:gs>
              <a:gs pos="100000">
                <a:srgbClr val="E83300"/>
              </a:gs>
            </a:gsLst>
            <a:lin ang="13500000" scaled="0"/>
          </a:gradFill>
          <a:ln>
            <a:noFill/>
          </a:ln>
        </p:spPr>
        <p:txBody>
          <a:bodyPr spcFirstLastPara="1" wrap="square" lIns="62550" tIns="31275" rIns="62550" bIns="31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38947" y="243937"/>
            <a:ext cx="63165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 sz="4000" dirty="0"/>
              <a:t>Join the network for FREE and earn up to 80% in Sales Commission!</a:t>
            </a:r>
            <a:endParaRPr sz="4000" dirty="0"/>
          </a:p>
        </p:txBody>
      </p:sp>
      <p:sp>
        <p:nvSpPr>
          <p:cNvPr id="84" name="Google Shape;84;p13"/>
          <p:cNvSpPr txBox="1"/>
          <p:nvPr/>
        </p:nvSpPr>
        <p:spPr>
          <a:xfrm>
            <a:off x="138947" y="1749864"/>
            <a:ext cx="66789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Like Electronic Billboards on the Highway, Indoor Digital Billboards are designed to display Ads randomly while guests are </a:t>
            </a:r>
            <a:r>
              <a:rPr lang="en-US" sz="2400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waiting in a place of business.</a:t>
            </a:r>
            <a:endParaRPr sz="2400" dirty="0"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1114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323" y="165991"/>
            <a:ext cx="3121158" cy="31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0" y="6740285"/>
            <a:ext cx="10058400" cy="95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 your own channel on Billboard TV Network!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More Info Call BTV at 717-467-1010 or BillboardTVNetwork.com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200" dirty="0"/>
          </a:p>
        </p:txBody>
      </p:sp>
      <p:pic>
        <p:nvPicPr>
          <p:cNvPr id="1028" name="Picture 4" descr="Image result for indoor digital signage restaurant">
            <a:extLst>
              <a:ext uri="{FF2B5EF4-FFF2-40B4-BE49-F238E27FC236}">
                <a16:creationId xmlns:a16="http://schemas.microsoft.com/office/drawing/2014/main" id="{1BD95C58-418E-4BCD-BD78-105EABDD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3138"/>
            <a:ext cx="5131187" cy="3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7C399C1C-6521-45E6-B610-0894F18D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97" y="3453138"/>
            <a:ext cx="4927213" cy="3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gradFill>
            <a:gsLst>
              <a:gs pos="0">
                <a:srgbClr val="851D00"/>
              </a:gs>
              <a:gs pos="50000">
                <a:srgbClr val="C12A00"/>
              </a:gs>
              <a:gs pos="100000">
                <a:srgbClr val="E83300"/>
              </a:gs>
            </a:gsLst>
            <a:lin ang="13500000" scaled="0"/>
          </a:gradFill>
          <a:ln>
            <a:noFill/>
          </a:ln>
        </p:spPr>
        <p:txBody>
          <a:bodyPr spcFirstLastPara="1" wrap="square" lIns="62550" tIns="31275" rIns="62550" bIns="31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38947" y="243937"/>
            <a:ext cx="63165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 sz="3600" dirty="0"/>
              <a:t>Advertise directly to target audiences where they shop!</a:t>
            </a:r>
            <a:endParaRPr sz="3600" dirty="0"/>
          </a:p>
        </p:txBody>
      </p:sp>
      <p:sp>
        <p:nvSpPr>
          <p:cNvPr id="84" name="Google Shape;84;p13"/>
          <p:cNvSpPr txBox="1"/>
          <p:nvPr/>
        </p:nvSpPr>
        <p:spPr>
          <a:xfrm>
            <a:off x="138947" y="1749864"/>
            <a:ext cx="66789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Like Electronic Billboards on the Highway, Indoor Digital Billboards are designed to display Ads randomly while guests are </a:t>
            </a:r>
            <a:r>
              <a:rPr lang="en-US" sz="2400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waiting in a place of business.</a:t>
            </a:r>
            <a:endParaRPr sz="2400" dirty="0"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1114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323" y="165991"/>
            <a:ext cx="3121158" cy="31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0" y="6740285"/>
            <a:ext cx="10058400" cy="95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Advertise on a Billboard TV Network in your area for $50 a month!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More Info Call BTV at 717-467-1010 or BillboardTVNetwork.com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200" dirty="0"/>
          </a:p>
        </p:txBody>
      </p:sp>
      <p:pic>
        <p:nvPicPr>
          <p:cNvPr id="1028" name="Picture 4" descr="Image result for indoor digital signage restaurant">
            <a:extLst>
              <a:ext uri="{FF2B5EF4-FFF2-40B4-BE49-F238E27FC236}">
                <a16:creationId xmlns:a16="http://schemas.microsoft.com/office/drawing/2014/main" id="{1BD95C58-418E-4BCD-BD78-105EABDD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3138"/>
            <a:ext cx="5131187" cy="3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7C399C1C-6521-45E6-B610-0894F18D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97" y="3453138"/>
            <a:ext cx="4927213" cy="3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122</Words>
  <Application>Microsoft Office PowerPoint</Application>
  <PresentationFormat>Custom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Quattrocento Sans</vt:lpstr>
      <vt:lpstr>Arial</vt:lpstr>
      <vt:lpstr>Office Theme</vt:lpstr>
      <vt:lpstr>Join the network for FREE and earn up to 80% in Sales Commission!</vt:lpstr>
      <vt:lpstr>Advertise directly to target audiences where they shop!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the network for FREE and earn up to 80% in Sales Commission!</dc:title>
  <cp:lastModifiedBy>Darnell Smith</cp:lastModifiedBy>
  <cp:revision>3</cp:revision>
  <cp:lastPrinted>2019-12-25T17:51:51Z</cp:lastPrinted>
  <dcterms:modified xsi:type="dcterms:W3CDTF">2019-12-25T19:33:47Z</dcterms:modified>
</cp:coreProperties>
</file>